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36576000" cy="274320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5486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7315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9144000" algn="l" defTabSz="36576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0972800" algn="l" defTabSz="36576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2801600" algn="l" defTabSz="36576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4630400" algn="l" defTabSz="36576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4" autoAdjust="0"/>
    <p:restoredTop sz="96054" autoAdjust="0"/>
  </p:normalViewPr>
  <p:slideViewPr>
    <p:cSldViewPr>
      <p:cViewPr varScale="1">
        <p:scale>
          <a:sx n="30" d="100"/>
          <a:sy n="30" d="100"/>
        </p:scale>
        <p:origin x="-1188" y="-126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314" y="-96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7BC4-731B-4530-BFBE-189C0DBEBEEB}" type="datetimeFigureOut">
              <a:rPr lang="en-US" smtClean="0"/>
              <a:pPr/>
              <a:t>3/31/2009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6D49D-E14B-45ED-AE61-5C23FCCDC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5A28231-5757-419F-A721-F06101495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18288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36576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54864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73152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609600"/>
            <a:ext cx="36576000" cy="5791200"/>
          </a:xfrm>
          <a:prstGeom prst="rect">
            <a:avLst/>
          </a:prstGeom>
          <a:solidFill>
            <a:srgbClr val="DCE269"/>
          </a:solidFill>
          <a:ln w="9525">
            <a:solidFill>
              <a:srgbClr val="DCE269"/>
            </a:solidFill>
            <a:miter lim="800000"/>
            <a:headEnd/>
            <a:tailEnd/>
          </a:ln>
          <a:effectLst/>
        </p:spPr>
        <p:txBody>
          <a:bodyPr wrap="none" lIns="365760" tIns="182880" rIns="365760" bIns="18288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20"/>
          <p:cNvSpPr>
            <a:spLocks/>
          </p:cNvSpPr>
          <p:nvPr userDrawn="1"/>
        </p:nvSpPr>
        <p:spPr bwMode="auto">
          <a:xfrm>
            <a:off x="22612352" y="609600"/>
            <a:ext cx="13963648" cy="5791200"/>
          </a:xfrm>
          <a:custGeom>
            <a:avLst/>
            <a:gdLst/>
            <a:ahLst/>
            <a:cxnLst>
              <a:cxn ang="0">
                <a:pos x="1824" y="480"/>
              </a:cxn>
              <a:cxn ang="0">
                <a:pos x="432" y="480"/>
              </a:cxn>
              <a:cxn ang="0">
                <a:pos x="0" y="0"/>
              </a:cxn>
              <a:cxn ang="0">
                <a:pos x="1824" y="0"/>
              </a:cxn>
              <a:cxn ang="0">
                <a:pos x="1824" y="480"/>
              </a:cxn>
            </a:cxnLst>
            <a:rect l="0" t="0" r="r" b="b"/>
            <a:pathLst>
              <a:path w="1824" h="480">
                <a:moveTo>
                  <a:pt x="1824" y="480"/>
                </a:moveTo>
                <a:lnTo>
                  <a:pt x="432" y="480"/>
                </a:lnTo>
                <a:lnTo>
                  <a:pt x="0" y="0"/>
                </a:lnTo>
                <a:lnTo>
                  <a:pt x="1824" y="0"/>
                </a:lnTo>
                <a:lnTo>
                  <a:pt x="1824" y="480"/>
                </a:lnTo>
                <a:close/>
              </a:path>
            </a:pathLst>
          </a:custGeom>
          <a:solidFill>
            <a:srgbClr val="F5F4A7"/>
          </a:solidFill>
          <a:ln w="9525">
            <a:solidFill>
              <a:srgbClr val="F5F4A7"/>
            </a:solidFill>
            <a:round/>
            <a:headEnd/>
            <a:tailEnd/>
          </a:ln>
          <a:effectLst/>
        </p:spPr>
        <p:txBody>
          <a:bodyPr lIns="365760" tIns="182880" rIns="365760" bIns="182880"/>
          <a:lstStyle/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0" y="9601200"/>
            <a:ext cx="738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5760" tIns="182880" rIns="365760" bIns="18288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1654" y="11004552"/>
            <a:ext cx="30492700" cy="3733800"/>
          </a:xfrm>
        </p:spPr>
        <p:txBody>
          <a:bodyPr/>
          <a:lstStyle>
            <a:lvl1pPr algn="ctr">
              <a:defRPr sz="20000"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18961100"/>
            <a:ext cx="26212800" cy="546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12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74552"/>
            <a:ext cx="11582400" cy="182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05B8A251-B534-4898-B3E3-7C23755F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 descr="logoGreenV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27200" y="865632"/>
            <a:ext cx="8465336" cy="5230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201D75D5-6C0D-4A97-89E3-E4B440A2A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2743202"/>
            <a:ext cx="8229600" cy="2178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743202"/>
            <a:ext cx="24079200" cy="2178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DEE51D24-7982-4146-81C4-56B3EA261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26F0329B-217F-487D-8058-888A643BC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/>
            </a:lvl1pPr>
            <a:lvl2pPr marL="1828800" indent="0">
              <a:buNone/>
              <a:defRPr sz="7200"/>
            </a:lvl2pPr>
            <a:lvl3pPr marL="3657600" indent="0">
              <a:buNone/>
              <a:defRPr sz="6400"/>
            </a:lvl3pPr>
            <a:lvl4pPr marL="5486400" indent="0">
              <a:buNone/>
              <a:defRPr sz="5600"/>
            </a:lvl4pPr>
            <a:lvl5pPr marL="7315200" indent="0">
              <a:buNone/>
              <a:defRPr sz="5600"/>
            </a:lvl5pPr>
            <a:lvl6pPr marL="9144000" indent="0">
              <a:buNone/>
              <a:defRPr sz="5600"/>
            </a:lvl6pPr>
            <a:lvl7pPr marL="10972800" indent="0">
              <a:buNone/>
              <a:defRPr sz="5600"/>
            </a:lvl7pPr>
            <a:lvl8pPr marL="12801600" indent="0">
              <a:buNone/>
              <a:defRPr sz="5600"/>
            </a:lvl8pPr>
            <a:lvl9pPr marL="14630400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CE1FBA4C-E076-4E1C-8542-69C87DFCB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7010402"/>
            <a:ext cx="16154400" cy="175133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7010402"/>
            <a:ext cx="16154400" cy="175133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7BB27E2A-0FF8-493E-8A5C-5F8DE2304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ADB20A7F-FEC1-445E-AA36-7E324DB9C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E62B2A15-C1B7-4212-97DE-A0DE0179C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D2959ADC-A181-4D43-917B-D96047C88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341BB2F2-CE05-4A86-8DDA-9C655A642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2496800" y="24993600"/>
            <a:ext cx="11582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6212800" y="24974552"/>
            <a:ext cx="8534400" cy="1828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Hall - </a:t>
            </a:r>
            <a:fld id="{A8D7DD45-DBDF-4D02-8D6A-C58E7652A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1790700"/>
            <a:ext cx="31089600" cy="28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5791202"/>
            <a:ext cx="32918400" cy="187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5pPr>
      <a:lvl6pPr marL="1828800" algn="l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6pPr>
      <a:lvl7pPr marL="3657600" algn="l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7pPr>
      <a:lvl8pPr marL="5486400" algn="l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8pPr>
      <a:lvl9pPr marL="7315200" algn="l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Garamond" pitchFamily="18" charset="0"/>
        </a:defRPr>
      </a:lvl9pPr>
    </p:titleStyle>
    <p:bodyStyle>
      <a:lvl1pPr marL="1371600" indent="-1371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2000">
          <a:solidFill>
            <a:schemeClr val="tx1"/>
          </a:solidFill>
          <a:latin typeface="+mn-lt"/>
          <a:ea typeface="+mn-ea"/>
          <a:cs typeface="+mn-cs"/>
        </a:defRPr>
      </a:lvl1pPr>
      <a:lvl2pPr marL="2679700" indent="-13017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400">
          <a:solidFill>
            <a:schemeClr val="tx1"/>
          </a:solidFill>
          <a:latin typeface="+mn-lt"/>
        </a:defRPr>
      </a:lvl2pPr>
      <a:lvl3pPr marL="4089400" indent="-140335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800">
          <a:solidFill>
            <a:schemeClr val="tx1"/>
          </a:solidFill>
          <a:latin typeface="+mn-lt"/>
        </a:defRPr>
      </a:lvl3pPr>
      <a:lvl4pPr marL="5359400" indent="-12636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8000">
          <a:solidFill>
            <a:schemeClr val="tx1"/>
          </a:solidFill>
          <a:latin typeface="+mn-lt"/>
        </a:defRPr>
      </a:lvl4pPr>
      <a:lvl5pPr marL="6724652" indent="-1358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8000">
          <a:solidFill>
            <a:schemeClr val="tx1"/>
          </a:solidFill>
          <a:latin typeface="+mn-lt"/>
        </a:defRPr>
      </a:lvl5pPr>
      <a:lvl6pPr marL="8553452" indent="-1358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8000">
          <a:solidFill>
            <a:schemeClr val="tx1"/>
          </a:solidFill>
          <a:latin typeface="+mn-lt"/>
        </a:defRPr>
      </a:lvl6pPr>
      <a:lvl7pPr marL="10382252" indent="-1358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8000">
          <a:solidFill>
            <a:schemeClr val="tx1"/>
          </a:solidFill>
          <a:latin typeface="+mn-lt"/>
        </a:defRPr>
      </a:lvl7pPr>
      <a:lvl8pPr marL="12211052" indent="-1358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8000">
          <a:solidFill>
            <a:schemeClr val="tx1"/>
          </a:solidFill>
          <a:latin typeface="+mn-lt"/>
        </a:defRPr>
      </a:lvl8pPr>
      <a:lvl9pPr marL="14039852" indent="-1358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5334000"/>
            <a:ext cx="17068800" cy="12903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1851600" cy="285115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Poster Title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486401"/>
            <a:ext cx="16611600" cy="12573000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>
                <a:solidFill>
                  <a:schemeClr val="tx2"/>
                </a:solidFill>
                <a:latin typeface="Cambria" pitchFamily="18" charset="0"/>
              </a:rPr>
              <a:t>Subtitle Text</a:t>
            </a:r>
          </a:p>
          <a:p>
            <a:pPr>
              <a:spcBef>
                <a:spcPts val="2400"/>
              </a:spcBef>
            </a:pPr>
            <a:r>
              <a:rPr lang="en-US" sz="4400" dirty="0" smtClean="0">
                <a:latin typeface="Calibri" pitchFamily="34" charset="0"/>
              </a:rPr>
              <a:t>Problem Statement</a:t>
            </a:r>
            <a:endParaRPr lang="en-US" sz="4400" dirty="0" smtClean="0">
              <a:latin typeface="Calibri" pitchFamily="34" charset="0"/>
            </a:endParaRPr>
          </a:p>
          <a:p>
            <a:pPr lvl="1"/>
            <a:r>
              <a:rPr lang="en-US" sz="4000" dirty="0" smtClean="0">
                <a:latin typeface="Calibri" pitchFamily="34" charset="0"/>
              </a:rPr>
              <a:t>Use bullets</a:t>
            </a:r>
            <a:endParaRPr lang="en-US" sz="4000" dirty="0" smtClean="0">
              <a:latin typeface="Calibri" pitchFamily="34" charset="0"/>
            </a:endParaRPr>
          </a:p>
          <a:p>
            <a:pPr lvl="1"/>
            <a:r>
              <a:rPr lang="en-US" sz="4000" dirty="0" smtClean="0">
                <a:latin typeface="Calibri" pitchFamily="34" charset="0"/>
              </a:rPr>
              <a:t>Use short phrases/sentences</a:t>
            </a:r>
            <a:endParaRPr lang="en-US" sz="4000" dirty="0" smtClean="0">
              <a:latin typeface="Calibri" pitchFamily="34" charset="0"/>
            </a:endParaRP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4400" dirty="0" smtClean="0">
                <a:latin typeface="Calibri" pitchFamily="34" charset="0"/>
              </a:rPr>
              <a:t>Rearrange this template as much as you would like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4400" dirty="0" smtClean="0">
                <a:latin typeface="Calibri" pitchFamily="34" charset="0"/>
              </a:rPr>
              <a:t>Remember to check the page size</a:t>
            </a:r>
            <a:endParaRPr lang="en-US" sz="4400" dirty="0" smtClean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5029200" y="3422303"/>
            <a:ext cx="31546800" cy="6712"/>
          </a:xfrm>
          <a:prstGeom prst="line">
            <a:avLst/>
          </a:prstGeom>
          <a:ln w="762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4724400" y="3429000"/>
            <a:ext cx="31851600" cy="16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Author Name(s)</a:t>
            </a:r>
            <a:endParaRPr kumimoji="0" lang="en-US" sz="720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8897600"/>
            <a:ext cx="17068800" cy="80328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60704" y="18973800"/>
            <a:ext cx="1661464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marL="1371600" marR="0" lvl="0" indent="-1371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</a:rPr>
              <a:t>Subtitle2 Text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Background and additional content here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21400" y="5334000"/>
            <a:ext cx="17068800" cy="9205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046952" y="5486400"/>
            <a:ext cx="16614648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marL="1371600" marR="0" lvl="0" indent="-1371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</a:rPr>
              <a:t>Subtitle3 Text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Original content here</a:t>
            </a:r>
          </a:p>
          <a:p>
            <a:pPr marL="2679700" marR="0" lvl="1" indent="-130175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Use bullets</a:t>
            </a:r>
          </a:p>
          <a:p>
            <a:pPr marL="2679700" marR="0" lvl="1" indent="-130175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Use short phrases/sentences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21400" y="15271801"/>
            <a:ext cx="17068800" cy="116586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046952" y="15392400"/>
            <a:ext cx="16614648" cy="1126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marL="1371600" marR="0" lvl="0" indent="-1371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itchFamily="18" charset="0"/>
              </a:rPr>
              <a:t>Subtitle4 Text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Original content here</a:t>
            </a:r>
          </a:p>
          <a:p>
            <a:pPr marL="2679700" marR="0" lvl="1" indent="-130175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Use bullets</a:t>
            </a:r>
          </a:p>
          <a:p>
            <a:pPr marL="2679700" marR="0" lvl="1" indent="-130175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Use short phrases/sentences</a:t>
            </a:r>
          </a:p>
          <a:p>
            <a:pPr marL="1371600" marR="0" lvl="0" indent="-13716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326600" y="9601200"/>
          <a:ext cx="122682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14800"/>
                <a:gridCol w="624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#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Sample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Table Info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Description info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Description info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Description info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Description info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Test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Description info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Data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Description info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ComputingLogo_GreenV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4752"/>
            <a:ext cx="3657600" cy="305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build="p"/>
      <p:bldP spid="12" grpId="0" build="p"/>
      <p:bldP spid="14" grpId="0" build="p"/>
    </p:bldLst>
  </p:timing>
</p:sld>
</file>

<file path=ppt/theme/theme1.xml><?xml version="1.0" encoding="utf-8"?>
<a:theme xmlns:a="http://schemas.openxmlformats.org/drawingml/2006/main" name="CADSP Template2">
  <a:themeElements>
    <a:clrScheme name="CADSP Template2 10">
      <a:dk1>
        <a:srgbClr val="000000"/>
      </a:dk1>
      <a:lt1>
        <a:srgbClr val="FFFFFF"/>
      </a:lt1>
      <a:dk2>
        <a:srgbClr val="00462B"/>
      </a:dk2>
      <a:lt2>
        <a:srgbClr val="5F5F5F"/>
      </a:lt2>
      <a:accent1>
        <a:srgbClr val="99CC00"/>
      </a:accent1>
      <a:accent2>
        <a:srgbClr val="DCE269"/>
      </a:accent2>
      <a:accent3>
        <a:srgbClr val="FFFFFF"/>
      </a:accent3>
      <a:accent4>
        <a:srgbClr val="000000"/>
      </a:accent4>
      <a:accent5>
        <a:srgbClr val="CAE2AA"/>
      </a:accent5>
      <a:accent6>
        <a:srgbClr val="C7CD5E"/>
      </a:accent6>
      <a:hlink>
        <a:srgbClr val="996600"/>
      </a:hlink>
      <a:folHlink>
        <a:srgbClr val="F5F4A7"/>
      </a:folHlink>
    </a:clrScheme>
    <a:fontScheme name="CADSP Template2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DSP Template2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DSP Template2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SP Template2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SP Template2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SP Template2 10">
        <a:dk1>
          <a:srgbClr val="000000"/>
        </a:dk1>
        <a:lt1>
          <a:srgbClr val="FFFFFF"/>
        </a:lt1>
        <a:dk2>
          <a:srgbClr val="00462B"/>
        </a:dk2>
        <a:lt2>
          <a:srgbClr val="5F5F5F"/>
        </a:lt2>
        <a:accent1>
          <a:srgbClr val="99CC00"/>
        </a:accent1>
        <a:accent2>
          <a:srgbClr val="DCE269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C7CD5E"/>
        </a:accent6>
        <a:hlink>
          <a:srgbClr val="996600"/>
        </a:hlink>
        <a:folHlink>
          <a:srgbClr val="F5F4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84</Words>
  <Application>Microsoft PowerPoint</Application>
  <PresentationFormat>Custom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CADSP Template2</vt:lpstr>
      <vt:lpstr>Poster Title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ECE</dc:creator>
  <cp:lastModifiedBy>Tyson Hall</cp:lastModifiedBy>
  <cp:revision>119</cp:revision>
  <dcterms:created xsi:type="dcterms:W3CDTF">2004-04-05T23:00:47Z</dcterms:created>
  <dcterms:modified xsi:type="dcterms:W3CDTF">2009-03-31T21:21:31Z</dcterms:modified>
</cp:coreProperties>
</file>